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6"/>
  </p:notesMasterIdLst>
  <p:sldIdLst>
    <p:sldId id="335" r:id="rId2"/>
    <p:sldId id="403" r:id="rId3"/>
    <p:sldId id="404" r:id="rId4"/>
    <p:sldId id="405" r:id="rId5"/>
    <p:sldId id="406" r:id="rId6"/>
    <p:sldId id="418" r:id="rId7"/>
    <p:sldId id="419" r:id="rId8"/>
    <p:sldId id="420" r:id="rId9"/>
    <p:sldId id="417" r:id="rId10"/>
    <p:sldId id="415" r:id="rId11"/>
    <p:sldId id="409" r:id="rId12"/>
    <p:sldId id="414" r:id="rId13"/>
    <p:sldId id="416" r:id="rId14"/>
    <p:sldId id="40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FF"/>
    <a:srgbClr val="00BDFF"/>
    <a:srgbClr val="FFBF00"/>
    <a:srgbClr val="FF7800"/>
    <a:srgbClr val="15E3FF"/>
    <a:srgbClr val="FF2CE0"/>
    <a:srgbClr val="AF28D8"/>
    <a:srgbClr val="FF8F00"/>
    <a:srgbClr val="F04500"/>
    <a:srgbClr val="D52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8" autoAdjust="0"/>
    <p:restoredTop sz="99635" autoAdjust="0"/>
  </p:normalViewPr>
  <p:slideViewPr>
    <p:cSldViewPr>
      <p:cViewPr>
        <p:scale>
          <a:sx n="94" d="100"/>
          <a:sy n="94" d="100"/>
        </p:scale>
        <p:origin x="-2784" y="-1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tourismus.meinestadt.de/;pass/site/meinestadt/get/documents/meinestadt/images/Stadtspezifisch/Berlin/berlin-panorama-widescreen_unbekannt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6" y="-14094"/>
            <a:ext cx="12179360" cy="68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</a:rPr>
              <a:t>Lightning Talks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–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2015-04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-</a:t>
            </a:r>
            <a:r>
              <a:rPr lang="en-US" dirty="0" smtClean="0">
                <a:solidFill>
                  <a:srgbClr val="000000"/>
                </a:solidFill>
              </a:rPr>
              <a:t>23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76200" y="0"/>
            <a:ext cx="92964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15" y="3352800"/>
            <a:ext cx="5240785" cy="3505200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191000"/>
            <a:ext cx="403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Visual Area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hMT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 to Motion Coherence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1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_mot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919"/>
            <a:ext cx="9144000" cy="57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5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438400" y="-533400"/>
            <a:ext cx="6629400" cy="4800600"/>
            <a:chOff x="-152400" y="1981200"/>
            <a:chExt cx="6629400" cy="4800600"/>
          </a:xfrm>
        </p:grpSpPr>
        <p:pic>
          <p:nvPicPr>
            <p:cNvPr id="23" name="Picture 22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4343400"/>
            <a:ext cx="6629400" cy="4800600"/>
            <a:chOff x="-152400" y="1981200"/>
            <a:chExt cx="6629400" cy="4800600"/>
          </a:xfrm>
        </p:grpSpPr>
        <p:pic>
          <p:nvPicPr>
            <p:cNvPr id="10" name="Picture 9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886200" y="1066800"/>
            <a:ext cx="2362200" cy="1219200"/>
          </a:xfrm>
          <a:prstGeom prst="line">
            <a:avLst/>
          </a:prstGeom>
          <a:ln w="76200" cmpd="sng">
            <a:solidFill>
              <a:srgbClr val="FF7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86200" y="914400"/>
            <a:ext cx="2362200" cy="1219200"/>
          </a:xfrm>
          <a:prstGeom prst="line">
            <a:avLst/>
          </a:prstGeom>
          <a:ln w="76200" cmpd="sng">
            <a:solidFill>
              <a:srgbClr val="FFB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25146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4800" y="25908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886200" y="5943600"/>
            <a:ext cx="2362200" cy="0"/>
          </a:xfrm>
          <a:prstGeom prst="line">
            <a:avLst/>
          </a:prstGeom>
          <a:ln w="76200" cmpd="sng">
            <a:solidFill>
              <a:srgbClr val="00BD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86200" y="4572000"/>
            <a:ext cx="2362200" cy="1219200"/>
          </a:xfrm>
          <a:prstGeom prst="line">
            <a:avLst/>
          </a:prstGeom>
          <a:ln w="76200" cmpd="sng">
            <a:solidFill>
              <a:srgbClr val="004A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0" y="61722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4800" y="62484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00800" y="-6858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59817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42" y="40386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35052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139700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745E-6 1.84131E-6 L 1.05658 -0.020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2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76200"/>
            <a:ext cx="1676400" cy="704088"/>
          </a:xfrm>
          <a:prstGeom prst="rect">
            <a:avLst/>
          </a:prstGeom>
        </p:spPr>
      </p:pic>
      <p:pic>
        <p:nvPicPr>
          <p:cNvPr id="31" name="Picture 3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609600"/>
            <a:ext cx="1676400" cy="704088"/>
          </a:xfrm>
          <a:prstGeom prst="rect">
            <a:avLst/>
          </a:prstGeom>
        </p:spPr>
      </p:pic>
      <p:pic>
        <p:nvPicPr>
          <p:cNvPr id="32" name="Picture 31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1371600"/>
            <a:ext cx="1676400" cy="704088"/>
          </a:xfrm>
          <a:prstGeom prst="rect">
            <a:avLst/>
          </a:prstGeom>
        </p:spPr>
      </p:pic>
      <p:pic>
        <p:nvPicPr>
          <p:cNvPr id="33" name="Picture 3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133600"/>
            <a:ext cx="1676400" cy="704088"/>
          </a:xfrm>
          <a:prstGeom prst="rect">
            <a:avLst/>
          </a:prstGeom>
        </p:spPr>
      </p:pic>
      <p:pic>
        <p:nvPicPr>
          <p:cNvPr id="34" name="Picture 3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2895600"/>
            <a:ext cx="1676400" cy="704088"/>
          </a:xfrm>
          <a:prstGeom prst="rect">
            <a:avLst/>
          </a:prstGeom>
        </p:spPr>
      </p:pic>
      <p:pic>
        <p:nvPicPr>
          <p:cNvPr id="35" name="Picture 34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3581400"/>
            <a:ext cx="1676400" cy="704088"/>
          </a:xfrm>
          <a:prstGeom prst="rect">
            <a:avLst/>
          </a:prstGeom>
        </p:spPr>
      </p:pic>
      <p:pic>
        <p:nvPicPr>
          <p:cNvPr id="36" name="Picture 35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4419600"/>
            <a:ext cx="1676400" cy="704088"/>
          </a:xfrm>
          <a:prstGeom prst="rect">
            <a:avLst/>
          </a:prstGeom>
        </p:spPr>
      </p:pic>
      <p:pic>
        <p:nvPicPr>
          <p:cNvPr id="37" name="Picture 3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5334000"/>
            <a:ext cx="1676400" cy="704088"/>
          </a:xfrm>
          <a:prstGeom prst="rect">
            <a:avLst/>
          </a:prstGeom>
        </p:spPr>
      </p:pic>
      <p:pic>
        <p:nvPicPr>
          <p:cNvPr id="38" name="Picture 3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6173145"/>
            <a:ext cx="1676400" cy="704088"/>
          </a:xfrm>
          <a:prstGeom prst="rect">
            <a:avLst/>
          </a:prstGeom>
        </p:spPr>
      </p:pic>
      <p:pic>
        <p:nvPicPr>
          <p:cNvPr id="39" name="Picture 38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4876800"/>
            <a:ext cx="1676400" cy="704088"/>
          </a:xfrm>
          <a:prstGeom prst="rect">
            <a:avLst/>
          </a:prstGeom>
        </p:spPr>
      </p:pic>
      <p:pic>
        <p:nvPicPr>
          <p:cNvPr id="41" name="Picture 4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5638800"/>
            <a:ext cx="1676400" cy="704088"/>
          </a:xfrm>
          <a:prstGeom prst="rect">
            <a:avLst/>
          </a:prstGeom>
        </p:spPr>
      </p:pic>
      <p:pic>
        <p:nvPicPr>
          <p:cNvPr id="43" name="Picture 4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514600"/>
            <a:ext cx="1676400" cy="704088"/>
          </a:xfrm>
          <a:prstGeom prst="rect">
            <a:avLst/>
          </a:prstGeom>
        </p:spPr>
      </p:pic>
      <p:pic>
        <p:nvPicPr>
          <p:cNvPr id="44" name="Picture 4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1752600"/>
            <a:ext cx="1676400" cy="704088"/>
          </a:xfrm>
          <a:prstGeom prst="rect">
            <a:avLst/>
          </a:prstGeom>
        </p:spPr>
      </p:pic>
      <p:pic>
        <p:nvPicPr>
          <p:cNvPr id="47" name="Picture 4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3810000"/>
            <a:ext cx="1676400" cy="704088"/>
          </a:xfrm>
          <a:prstGeom prst="rect">
            <a:avLst/>
          </a:prstGeom>
        </p:spPr>
      </p:pic>
      <p:pic>
        <p:nvPicPr>
          <p:cNvPr id="48" name="Picture 4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304800"/>
            <a:ext cx="16764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43000" y="4419600"/>
            <a:ext cx="16002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14400" y="2286000"/>
            <a:ext cx="1113183" cy="12192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638800" y="5791200"/>
            <a:ext cx="39624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76600" y="3810000"/>
            <a:ext cx="2438400" cy="18288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91200" y="457200"/>
            <a:ext cx="1752600" cy="2895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8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5638800" cy="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5638800" cy="720817"/>
          </a:xfrm>
          <a:prstGeom prst="rect">
            <a:avLst/>
          </a:prstGeom>
        </p:spPr>
      </p:pic>
      <p:pic>
        <p:nvPicPr>
          <p:cNvPr id="6" name="Picture 5" descr="Screen Shot 2015-09-18 at 2.24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05200"/>
            <a:ext cx="5511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5638800" cy="720817"/>
          </a:xfrm>
          <a:prstGeom prst="rect">
            <a:avLst/>
          </a:prstGeom>
        </p:spPr>
      </p:pic>
      <p:pic>
        <p:nvPicPr>
          <p:cNvPr id="6" name="Picture 5" descr="Screen Shot 2015-09-18 at 2.24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05200"/>
            <a:ext cx="5511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68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9103</TotalTime>
  <Words>51</Words>
  <Application>Microsoft Macintosh PowerPoint</Application>
  <PresentationFormat>On-screen Show (4:3)</PresentationFormat>
  <Paragraphs>14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380</cp:revision>
  <dcterms:created xsi:type="dcterms:W3CDTF">2015-02-02T04:45:42Z</dcterms:created>
  <dcterms:modified xsi:type="dcterms:W3CDTF">2015-09-19T02:18:47Z</dcterms:modified>
</cp:coreProperties>
</file>